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5" r:id="rId5"/>
    <p:sldId id="264" r:id="rId6"/>
    <p:sldId id="263" r:id="rId7"/>
    <p:sldId id="262" r:id="rId8"/>
    <p:sldId id="261" r:id="rId9"/>
    <p:sldId id="260" r:id="rId10"/>
    <p:sldId id="259" r:id="rId11"/>
    <p:sldId id="258" r:id="rId12"/>
    <p:sldId id="276" r:id="rId13"/>
    <p:sldId id="275" r:id="rId14"/>
    <p:sldId id="274" r:id="rId15"/>
    <p:sldId id="273" r:id="rId16"/>
    <p:sldId id="272" r:id="rId17"/>
    <p:sldId id="271" r:id="rId18"/>
    <p:sldId id="270" r:id="rId19"/>
    <p:sldId id="269" r:id="rId20"/>
    <p:sldId id="268" r:id="rId21"/>
    <p:sldId id="267" r:id="rId22"/>
    <p:sldId id="280" r:id="rId23"/>
    <p:sldId id="279" r:id="rId24"/>
    <p:sldId id="278" r:id="rId25"/>
    <p:sldId id="277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75FBF-2059-40FC-BEA3-BC144C2E2A2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8DDA6-8E5F-40ED-8938-193048F276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BlantlyMyOoze\Pictures\2015-02-21\00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86" y="198912"/>
            <a:ext cx="8873028" cy="646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0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1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1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1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1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1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1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3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36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3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BlantlyMyOoze\Pictures\2015-02-21\00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3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3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4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3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3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3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3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16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1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1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2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1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2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2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2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2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2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2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2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BlantlyMyOoze\Pictures\2015-02-21\02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485" y="3810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/>
              <a:t>THERE ARE LOTS AND LOTS OF OTHER ANALYSES WITH THIS DATASET THAT I WANT TO DO! </a:t>
            </a:r>
          </a:p>
          <a:p>
            <a:pPr>
              <a:buNone/>
            </a:pPr>
            <a:r>
              <a:rPr lang="en-US" dirty="0"/>
              <a:t>AND I CAN DO, WITH SQL! And a little researching on </a:t>
            </a:r>
            <a:r>
              <a:rPr lang="en-US" dirty="0" err="1"/>
              <a:t>google</a:t>
            </a:r>
            <a:r>
              <a:rPr lang="en-US" dirty="0"/>
              <a:t>… 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-Who received the most shipments?</a:t>
            </a:r>
          </a:p>
          <a:p>
            <a:pPr>
              <a:buNone/>
            </a:pPr>
            <a:r>
              <a:rPr lang="en-US" dirty="0"/>
              <a:t>-Who received the most super dangerous shipments?</a:t>
            </a:r>
          </a:p>
          <a:p>
            <a:pPr>
              <a:buNone/>
            </a:pPr>
            <a:r>
              <a:rPr lang="en-US" dirty="0"/>
              <a:t>-What was the most common port of entry into the United States?</a:t>
            </a:r>
          </a:p>
          <a:p>
            <a:pPr>
              <a:buNone/>
            </a:pPr>
            <a:r>
              <a:rPr lang="en-US" dirty="0"/>
              <a:t>-What was the most common </a:t>
            </a:r>
            <a:r>
              <a:rPr lang="en-US" dirty="0" err="1"/>
              <a:t>haz</a:t>
            </a:r>
            <a:r>
              <a:rPr lang="en-US" dirty="0"/>
              <a:t>-mat imported into the United States? Does this </a:t>
            </a:r>
            <a:r>
              <a:rPr lang="en-US" dirty="0" err="1"/>
              <a:t>haz</a:t>
            </a:r>
            <a:r>
              <a:rPr lang="en-US" dirty="0"/>
              <a:t>-mat seem to have some kind of ‘fit’ (is this a really easy </a:t>
            </a:r>
            <a:r>
              <a:rPr lang="en-US" dirty="0" err="1"/>
              <a:t>haz</a:t>
            </a:r>
            <a:r>
              <a:rPr lang="en-US" dirty="0"/>
              <a:t> mat to destroy? is it a really profitable </a:t>
            </a:r>
            <a:r>
              <a:rPr lang="en-US" dirty="0" err="1"/>
              <a:t>haz</a:t>
            </a:r>
            <a:r>
              <a:rPr lang="en-US" dirty="0"/>
              <a:t>-mat to import? etc) </a:t>
            </a:r>
          </a:p>
          <a:p>
            <a:pPr>
              <a:buNone/>
            </a:pPr>
            <a:r>
              <a:rPr lang="en-US" dirty="0"/>
              <a:t>-Which companies are mentioned the most frequently in the data? (and is there anything in the news about these companies and their relationship to the environment / EPA?) </a:t>
            </a:r>
          </a:p>
          <a:p>
            <a:pPr>
              <a:buNone/>
            </a:pPr>
            <a:r>
              <a:rPr lang="en-US" dirty="0"/>
              <a:t>-Who is the biggest domestic importer? Who is the biggest exporter?</a:t>
            </a:r>
          </a:p>
          <a:p>
            <a:pPr>
              <a:buNone/>
            </a:pPr>
            <a:r>
              <a:rPr lang="en-US" dirty="0"/>
              <a:t>-Why was documentation so poor in the years prior to 2012?</a:t>
            </a:r>
          </a:p>
          <a:p>
            <a:pPr>
              <a:buNone/>
            </a:pPr>
            <a:r>
              <a:rPr lang="en-US" dirty="0"/>
              <a:t>I WOULD LIKE TO RELATE THE ANSWERS TO THESE QUESTIONS TO MY FOUR SCENARIOS, WHICH </a:t>
            </a:r>
            <a:r>
              <a:rPr lang="en-US" dirty="0" smtClean="0"/>
              <a:t>I HOPETO </a:t>
            </a:r>
            <a:r>
              <a:rPr lang="en-US" dirty="0"/>
              <a:t>CENTER AROUND A PARTICULAR LOCATION – PERHAPS THE FACILITY IN DETROIT!  And there will be, of course, many other questions which will come up as I continue to work on this dataset! </a:t>
            </a:r>
            <a:r>
              <a:rPr lang="en-US" dirty="0">
                <a:sym typeface="Wingdings"/>
              </a:rPr>
              <a:t>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3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0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39" y="157866"/>
            <a:ext cx="8994321" cy="654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2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4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lantlyMyOoze\Pictures\2015-02-21\026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0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0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06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0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BlantlyMyOoze\Pictures\2015-02-21\00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" y="228600"/>
            <a:ext cx="87998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223</Words>
  <Application>Microsoft Office PowerPoint</Application>
  <PresentationFormat>On-screen Show (4:3)</PresentationFormat>
  <Paragraphs>11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</dc:creator>
  <cp:lastModifiedBy>C</cp:lastModifiedBy>
  <cp:revision>2</cp:revision>
  <dcterms:created xsi:type="dcterms:W3CDTF">2015-02-22T05:45:37Z</dcterms:created>
  <dcterms:modified xsi:type="dcterms:W3CDTF">2015-02-22T06:00:44Z</dcterms:modified>
</cp:coreProperties>
</file>